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CF19A3-2BD0-4E54-86BA-2A589AD2C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47816A1D-676B-4CEE-A140-72478DDA9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9F71135-DC56-4884-9513-216B8AE0E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B87C776-8A0A-414D-8F38-13AA567F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02F60ED-54B8-4A06-8AD4-87BCE1122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556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750D0E-24A7-4561-96E5-C05185346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189E965-93CC-4EDD-8979-9C45CB0909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4DA7F99-38F2-43B5-8B1F-E049E8E8E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869E176-97D4-476F-AE46-663F3A30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3575BFE-61CA-4DA5-B124-7994908DE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9545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ECB4E0B-6BD5-4EC1-A1B7-A1BC51E09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C2AD8D2-9AB3-4065-A930-4DC76BDD0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1793B9D-3DF3-4AE2-B5CC-8DECE1DAC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6CDEF58-11B4-4BE5-95C3-B6FD7B3B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5F24427-75CC-4DCA-B5A1-B64C6EB96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104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5B8AA4-BE31-4DA5-BF2D-1F80CD94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4CD04F1-A37F-4FF9-B297-890EFDC78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C82DE22-4737-4BED-9737-788848207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8A0EBDD-B8D9-48A2-B120-C59CA7ED6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C26346-D0E5-4F99-8BCB-4E541D32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8470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CE79B56-2C63-4810-9325-0AA38391A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5FC7CCC-A872-4C1A-9BAA-757443C01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B7BD01C-8FDE-46F6-BA30-41CC2E98E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85E8435-23C0-4C59-A335-1C719F4B9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43E328C-DFAC-4366-BC82-23937C209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399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667D9E-8727-4684-9064-154734CA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E9F03D4-A5E8-4DA1-93E0-733AE903D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37D021C-E61A-488B-B274-92DAAAEAC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81094B2-D97F-4DBB-85A0-3B3D900D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C28BBBC-0709-4E1E-942C-DC261E7B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C705042-99F0-4425-8546-343797C90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584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06FD838-083F-4957-84AB-E701C60F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52A0927-A460-4B75-B3E7-0C0C2756C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6C51100-D428-4359-90F5-E219811AF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5BB30E8E-B018-4CEB-8082-8128E69AD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46FEF39-2B3F-4BD0-A9AB-51D1AD6DF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B22ADF7-EE3C-49E6-9F5B-8E65B52EE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3A46398-AAE7-49B2-B923-28A525697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D2C8589-C34C-4383-8646-BC0D96527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441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01222E6-AD2E-4666-877F-BA29173E8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6347B4D0-F64F-45B5-94DE-7378D71E6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4EC179CF-DCFA-42FD-B235-CD01D4D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BC055254-46A5-4A7A-9021-D918C407E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926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C9585BA1-CCE7-4001-8446-B7C607B61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EA5166BC-3878-49C8-A37C-84E3514E2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1B8176E-7605-4F6B-A4E7-29E27759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678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9BDBAA-5EE1-422B-A4E0-09C13C34F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29E0B4D-3427-46AB-85A6-95C6BDAFF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F380EF1-F288-43C6-B17B-B72796F06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3B2A6D3-5D38-43AF-ACA5-A1C1C834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43ADC84-D9F4-4E20-A0A2-C4018275B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78D4A70-D7A1-4CB5-A6BE-8483403DB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540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A226544-AF04-42B4-8024-46F070F3E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2F384DC8-027B-41EE-8A2E-7647056C1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999966A-7EB5-4C38-95F2-E2FDBEB6F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EAC8BF0-056B-4216-AA2E-2CE41527C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225E803-7DD5-4FFC-9E43-492D9DDD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B8FFB97-FECE-4731-A6DF-FE140E31E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255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B46FBB4-7C02-45A5-8C39-00F24703D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55064C4-440D-408A-8228-13484EFA6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4D33627-9F85-4613-9D8D-EAFFE0BC6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A7D51-D0E0-447C-B297-7A1E15829028}" type="datetimeFigureOut">
              <a:rPr lang="he-IL" smtClean="0"/>
              <a:t>כ"ח/כסלו/תשע"ט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A33F4FA-EC85-4ABA-B698-CA0363866F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10DD92-D441-41EA-8921-F1153DE46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9B47-7AB2-4E9C-8FF7-D43DE8FAF5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125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DA9423-0D46-41ED-B08B-A1BFA499B53E}"/>
              </a:ext>
            </a:extLst>
          </p:cNvPr>
          <p:cNvSpPr txBox="1"/>
          <p:nvPr/>
        </p:nvSpPr>
        <p:spPr>
          <a:xfrm>
            <a:off x="5159829" y="496389"/>
            <a:ext cx="3344091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b="1" dirty="0"/>
              <a:t>מכתב רשמי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EB36B0-7060-4084-8FC8-A9591B8FFB73}"/>
              </a:ext>
            </a:extLst>
          </p:cNvPr>
          <p:cNvSpPr txBox="1"/>
          <p:nvPr/>
        </p:nvSpPr>
        <p:spPr>
          <a:xfrm>
            <a:off x="8294915" y="1114952"/>
            <a:ext cx="3344091" cy="923330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/>
              <a:t>לכבוד:</a:t>
            </a:r>
          </a:p>
          <a:p>
            <a:r>
              <a:rPr lang="he-IL" b="1" dirty="0"/>
              <a:t>שם הנמען</a:t>
            </a:r>
          </a:p>
          <a:p>
            <a:r>
              <a:rPr lang="he-IL" b="1" dirty="0"/>
              <a:t>תפקידו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3DFE3F-8025-4F97-BE38-701DBB49139B}"/>
              </a:ext>
            </a:extLst>
          </p:cNvPr>
          <p:cNvSpPr txBox="1"/>
          <p:nvPr/>
        </p:nvSpPr>
        <p:spPr>
          <a:xfrm>
            <a:off x="552994" y="681055"/>
            <a:ext cx="3344091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/>
              <a:t>תאריך:</a:t>
            </a:r>
          </a:p>
          <a:p>
            <a:r>
              <a:rPr lang="he-IL" b="1" dirty="0"/>
              <a:t>המוען:</a:t>
            </a:r>
          </a:p>
          <a:p>
            <a:r>
              <a:rPr lang="he-IL" b="1" dirty="0"/>
              <a:t>כתובת: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C62786-8132-491C-B8DC-D2139A443C47}"/>
              </a:ext>
            </a:extLst>
          </p:cNvPr>
          <p:cNvSpPr txBox="1"/>
          <p:nvPr/>
        </p:nvSpPr>
        <p:spPr>
          <a:xfrm>
            <a:off x="3069771" y="2183733"/>
            <a:ext cx="57868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/>
              <a:t>הנדון: ___________________________________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309984-263D-48E8-ADEB-241560F6628B}"/>
              </a:ext>
            </a:extLst>
          </p:cNvPr>
          <p:cNvSpPr txBox="1"/>
          <p:nvPr/>
        </p:nvSpPr>
        <p:spPr>
          <a:xfrm>
            <a:off x="724989" y="2919940"/>
            <a:ext cx="10742022" cy="2585323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/>
              <a:t>משפט פתיחה: __________________________________________________________________    </a:t>
            </a:r>
          </a:p>
          <a:p>
            <a:endParaRPr lang="he-IL" b="1" dirty="0"/>
          </a:p>
          <a:p>
            <a:r>
              <a:rPr lang="he-IL" b="1" dirty="0"/>
              <a:t>גוף המכתב: _____________________________________________________________________</a:t>
            </a:r>
          </a:p>
          <a:p>
            <a:r>
              <a:rPr lang="he-IL" b="1" dirty="0"/>
              <a:t>                  ______________________________________________________________________</a:t>
            </a:r>
          </a:p>
          <a:p>
            <a:r>
              <a:rPr lang="he-IL" b="1" dirty="0"/>
              <a:t>                  ______________________________________________________________________</a:t>
            </a:r>
          </a:p>
          <a:p>
            <a:endParaRPr lang="he-IL" b="1" dirty="0"/>
          </a:p>
          <a:p>
            <a:r>
              <a:rPr lang="he-IL" b="1" dirty="0"/>
              <a:t>משפט סיום: ____________________________________________________________________</a:t>
            </a:r>
          </a:p>
          <a:p>
            <a:endParaRPr lang="he-IL" b="1" dirty="0"/>
          </a:p>
          <a:p>
            <a:endParaRPr lang="he-IL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C422E3-4DC8-4858-A696-7FC17BBC83FB}"/>
              </a:ext>
            </a:extLst>
          </p:cNvPr>
          <p:cNvSpPr txBox="1"/>
          <p:nvPr/>
        </p:nvSpPr>
        <p:spPr>
          <a:xfrm>
            <a:off x="4746170" y="5651752"/>
            <a:ext cx="334409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b="1" dirty="0"/>
              <a:t>בכבוד רב\ בתודה מראש\ בברכה</a:t>
            </a:r>
          </a:p>
          <a:p>
            <a:r>
              <a:rPr lang="he-IL" b="1" dirty="0"/>
              <a:t>                חתימה</a:t>
            </a:r>
          </a:p>
        </p:txBody>
      </p:sp>
    </p:spTree>
    <p:extLst>
      <p:ext uri="{BB962C8B-B14F-4D97-AF65-F5344CB8AC3E}">
        <p14:creationId xmlns:p14="http://schemas.microsoft.com/office/powerpoint/2010/main" val="135829586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41</Words>
  <Application>Microsoft Office PowerPoint</Application>
  <PresentationFormat>מסך רחב</PresentationFormat>
  <Paragraphs>17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עמית</dc:creator>
  <cp:lastModifiedBy>עמית</cp:lastModifiedBy>
  <cp:revision>2</cp:revision>
  <dcterms:created xsi:type="dcterms:W3CDTF">2018-12-06T10:34:34Z</dcterms:created>
  <dcterms:modified xsi:type="dcterms:W3CDTF">2018-12-06T10:49:00Z</dcterms:modified>
</cp:coreProperties>
</file>